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72" r:id="rId2"/>
    <p:sldId id="273" r:id="rId3"/>
    <p:sldId id="274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3" autoAdjust="0"/>
    <p:restoredTop sz="94660"/>
  </p:normalViewPr>
  <p:slideViewPr>
    <p:cSldViewPr snapToGrid="0">
      <p:cViewPr varScale="1">
        <p:scale>
          <a:sx n="90" d="100"/>
          <a:sy n="90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46F2F-15A3-46A9-9618-5F55FB743095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61C8E-DC02-4B2A-9DE3-F16DF990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2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E4A0-E765-4DCC-B89C-1A86E1199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927D3-7756-4E7E-A50A-7015A789E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CA88F-EE14-48EB-8C71-1327455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0BB0-6FD6-4C0C-A8C3-B22099BAEE49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5E732-A048-4317-BF4F-BA0EFB15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64752-F923-4FEF-8377-887C6821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4C9C-1D9F-4F00-86C7-A7A0089F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853ED-020A-4044-BE1D-C79C5F7AE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802F8-0E55-41F7-A74C-87486351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CCB-491E-46BF-A286-731B3772B65B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145F-4A3E-47C8-AF16-98E4CD15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65A86-4CF0-4693-A542-E4B027DC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8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6F54A-94A8-4763-AFAC-47DF3F6B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1A1C9-91E6-4CA8-A03C-868939CBE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8EC9C-6C64-41F0-8C6C-F78283FDC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CF01-15E4-4962-A987-C1C7111495E6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B0C45-67E2-4638-A391-E5916C65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A0C2-1EF5-4400-BE35-B6736390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0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0F7D-E8A7-46E4-AA46-F1C9B153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CF7B9-BB04-440F-BF50-D48E4DE13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D4458-C011-4BFD-A92F-24973D190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EBFF-7631-4738-A18B-760D90A80BC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02B3E-02F0-454E-8D37-90481A10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74F6C-619B-4924-870D-9F4E945B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5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BCCE-8540-40DB-A8C2-37B3549B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99668-0B2E-44BE-927F-345ACA7EB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C318E-FF62-43E6-992F-379D2B71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2C76-B953-42CA-980F-63845B30EBE8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538E7-2DD2-46AF-B356-09C5D050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CECB1-C9C6-4AB2-B15C-8EA38F5F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8F43-0345-4A23-B784-44B8F7A3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7A74-1924-47DD-98E7-9EEE5F682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672F1-C2B8-43B6-857F-0FCF8C258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37D9F-6E2C-4085-900C-D11FBA2A6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1BE8-CE2C-4B76-8D9B-0E96BBF6250C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1CED3-4385-4EB2-81B5-40737408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046E6-01D9-4343-A9B9-55715219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9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556A-4BC8-4918-9B08-71B946FE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698EC-6452-4490-B0CB-41274B40B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E0432-A832-46D1-AD89-A89D8E735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62AB8-F1AB-43C1-8E60-B639BD814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059631-925D-4AA1-96D3-BADDBD794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1F4C8A-F6C0-402F-8287-B93A556E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92DD-0462-4E9D-BBDE-900B4FF39BDF}" type="datetime1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1C22B5-0B09-4734-9F4D-728667BB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CAF9E8-ABFE-4A16-9DEE-CA6D1F6D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0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BB93-1717-4821-AB3E-5F70D32E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7EE6F-E2E3-4476-8E59-813844DD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1BAF-402D-4A48-85A4-4F276F66CCF5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F6433-F656-40BC-BBAA-995DE47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762CF-22EF-4762-BF57-D5DD577A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5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19C82-5F16-4B42-B6D0-DAA4A02F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76-F247-42B5-9FAF-FFC59280F7D8}" type="datetime1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C68EE-9D89-46B1-9ED3-124D63BD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D08E8-9F3C-42F2-B57E-0F98BE35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5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C3C2-F4F9-45AE-B64C-616ABF1F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61C61-1C75-4D7A-BC1A-E5DA7831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D2B6-6918-471C-A07A-623D7F3F4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48CB9-782A-4CCD-8D45-E2F099C5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6249-1D3C-4102-AE29-3AD62EAAA75D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1256A-23BF-415B-B9C2-AD6160B1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4033E-6CDF-4B7F-BE70-0D5C2C2D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8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1407A-EEF5-4A46-863F-643B4D2C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CC581-2D0F-4384-827D-E496947B7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C37E6-787D-4B35-B535-3491A515E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F4894-444C-465C-9D67-22044061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125F-0F16-4623-9132-09BFDE553961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0FA7B-B4ED-4EE9-922B-7D0956D7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2B826-05E1-40C4-995D-E89389FD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9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2F1A4B-D73E-482F-B432-A1E11F5E2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A14AE-2E90-4FF9-B560-952E37E0B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7CC44-F1DC-48F4-A561-9E04BC7C7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2239-DA40-4146-AE95-2DD44E31062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1EDC3-6757-4454-908C-127CDD630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9362-922D-44A1-BB76-43FEF1184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4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366D-5CAA-4D8C-AB58-D289F9994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Equipment Aids of My Dreams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24BEE-21E9-4D99-96A9-3C2971015E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Joan Dunham</a:t>
            </a:r>
          </a:p>
        </p:txBody>
      </p:sp>
    </p:spTree>
    <p:extLst>
      <p:ext uri="{BB962C8B-B14F-4D97-AF65-F5344CB8AC3E}">
        <p14:creationId xmlns:p14="http://schemas.microsoft.com/office/powerpoint/2010/main" val="385961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A5D3BA-310E-496C-8EDD-8C98F283F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35" y="1592962"/>
            <a:ext cx="5506631" cy="3587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8F4549-3AB4-4B0F-9B7C-A33B1334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Observing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617F-6877-44BE-A4CE-5FEB9E00E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3" y="1558344"/>
            <a:ext cx="5735392" cy="42629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Enhanced prepoint finder charts</a:t>
            </a:r>
          </a:p>
          <a:p>
            <a:pPr lvl="1"/>
            <a:r>
              <a:rPr lang="en-US" dirty="0"/>
              <a:t>On a laptop or tablet instead of paper </a:t>
            </a:r>
          </a:p>
          <a:p>
            <a:pPr lvl="1"/>
            <a:r>
              <a:rPr lang="en-US" dirty="0"/>
              <a:t>Night mode lighting</a:t>
            </a:r>
          </a:p>
          <a:p>
            <a:pPr lvl="1"/>
            <a:r>
              <a:rPr lang="en-US" dirty="0"/>
              <a:t>Screen display progresses with time as the event approaches</a:t>
            </a:r>
          </a:p>
          <a:p>
            <a:pPr lvl="1"/>
            <a:r>
              <a:rPr lang="en-US" dirty="0"/>
              <a:t>Drill-down through displays to get to finer and finer detail</a:t>
            </a:r>
          </a:p>
          <a:p>
            <a:pPr lvl="1"/>
            <a:r>
              <a:rPr lang="en-US" dirty="0"/>
              <a:t>Display customizable to match screen display or FOV of scope</a:t>
            </a:r>
          </a:p>
          <a:p>
            <a:r>
              <a:rPr lang="en-US" dirty="0"/>
              <a:t>Ability to configure Windows computer to be better at data capture</a:t>
            </a:r>
          </a:p>
          <a:p>
            <a:pPr lvl="1"/>
            <a:r>
              <a:rPr lang="en-US" dirty="0"/>
              <a:t>Provide option for “stripped” mode, removing apps not needed for data capture</a:t>
            </a:r>
          </a:p>
          <a:p>
            <a:pPr lvl="1"/>
            <a:r>
              <a:rPr lang="en-US" dirty="0"/>
              <a:t>Maximize data capture priority</a:t>
            </a:r>
          </a:p>
          <a:p>
            <a:pPr lvl="1"/>
            <a:r>
              <a:rPr lang="en-US" dirty="0"/>
              <a:t>Batteries that are easily replaced</a:t>
            </a:r>
          </a:p>
        </p:txBody>
      </p:sp>
    </p:spTree>
    <p:extLst>
      <p:ext uri="{BB962C8B-B14F-4D97-AF65-F5344CB8AC3E}">
        <p14:creationId xmlns:p14="http://schemas.microsoft.com/office/powerpoint/2010/main" val="149068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442AE-A837-4998-9BEF-36E4E99E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Wishes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44E98-AADF-4065-AB40-6690F1837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Camera with IOTA VTI-like GPS capability</a:t>
            </a:r>
          </a:p>
          <a:p>
            <a:r>
              <a:rPr lang="en-US" dirty="0"/>
              <a:t>Increased sensitivity </a:t>
            </a:r>
          </a:p>
          <a:p>
            <a:r>
              <a:rPr lang="en-US" dirty="0"/>
              <a:t>Weather (dew) resistant</a:t>
            </a:r>
          </a:p>
          <a:p>
            <a:r>
              <a:rPr lang="en-US" dirty="0"/>
              <a:t>Inexpensive</a:t>
            </a:r>
          </a:p>
          <a:p>
            <a:r>
              <a:rPr lang="en-US" dirty="0"/>
              <a:t>On-board temporary capture to minimize dropped frames</a:t>
            </a:r>
          </a:p>
          <a:p>
            <a:r>
              <a:rPr lang="en-US" dirty="0"/>
              <a:t>Possible scenario for current camera designs upgrade</a:t>
            </a:r>
          </a:p>
          <a:p>
            <a:pPr lvl="1"/>
            <a:r>
              <a:rPr lang="en-US" dirty="0"/>
              <a:t>Data time-tagging and temporary storage between camera and capture computer</a:t>
            </a:r>
          </a:p>
          <a:p>
            <a:pPr lvl="1"/>
            <a:r>
              <a:rPr lang="en-US" dirty="0"/>
              <a:t>Allows high speed data capture which is then forwarded as the capture computer can accept it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2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0DBF-1688-4C6C-9780-9B9A8EE7D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9D8E5-D725-4E69-ADE0-7DDEE44EF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43" y="1489656"/>
            <a:ext cx="10912698" cy="50571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USB standard emphasizes ease of use and low expense , not precision </a:t>
            </a:r>
          </a:p>
          <a:p>
            <a:r>
              <a:rPr lang="en-US" dirty="0"/>
              <a:t>Issues like these</a:t>
            </a:r>
          </a:p>
          <a:p>
            <a:pPr lvl="1"/>
            <a:r>
              <a:rPr lang="en-US" dirty="0"/>
              <a:t>Short USB receptacle, long USB plug</a:t>
            </a:r>
          </a:p>
          <a:p>
            <a:pPr lvl="1"/>
            <a:r>
              <a:rPr lang="en-US" dirty="0"/>
              <a:t>Short USB plug, long USB receptacle</a:t>
            </a:r>
          </a:p>
          <a:p>
            <a:pPr lvl="1"/>
            <a:r>
              <a:rPr lang="en-US" dirty="0"/>
              <a:t>Loose fitting USB plug, falls out</a:t>
            </a:r>
          </a:p>
          <a:p>
            <a:pPr lvl="1"/>
            <a:r>
              <a:rPr lang="en-US" dirty="0"/>
              <a:t>Tight fit, plug can damage receptacle</a:t>
            </a:r>
          </a:p>
          <a:p>
            <a:pPr lvl="1"/>
            <a:endParaRPr lang="en-US" dirty="0"/>
          </a:p>
          <a:p>
            <a:r>
              <a:rPr lang="en-US" dirty="0"/>
              <a:t>USB 3.0 standard does not specify a maximum cord length but the maximum practical length for copper wiring to meet the electrical specs is 3m (9.8 ft)</a:t>
            </a:r>
          </a:p>
          <a:p>
            <a:r>
              <a:rPr lang="en-US" dirty="0"/>
              <a:t>USB tester – like the </a:t>
            </a:r>
            <a:r>
              <a:rPr lang="en-US" dirty="0" err="1"/>
              <a:t>Eversame</a:t>
            </a:r>
            <a:r>
              <a:rPr lang="en-US" dirty="0"/>
              <a:t> USB Type C tester	- helps in resolving problems	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98CF6-73CE-4042-ABB3-BD87710FF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98" y="1985670"/>
            <a:ext cx="2802818" cy="2133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D0D24-9FEF-4756-A4F2-13FE55B2A8CE}"/>
              </a:ext>
            </a:extLst>
          </p:cNvPr>
          <p:cNvSpPr txBox="1"/>
          <p:nvPr/>
        </p:nvSpPr>
        <p:spPr>
          <a:xfrm>
            <a:off x="8754416" y="2088524"/>
            <a:ext cx="2303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Occasional poor communication when this plug, which is a little too long for the receptacle, is not straight.  </a:t>
            </a:r>
          </a:p>
        </p:txBody>
      </p:sp>
    </p:spTree>
    <p:extLst>
      <p:ext uri="{BB962C8B-B14F-4D97-AF65-F5344CB8AC3E}">
        <p14:creationId xmlns:p14="http://schemas.microsoft.com/office/powerpoint/2010/main" val="283185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B1404-F6FD-430D-952D-A4F3EB06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Digital Tester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6D150-B72F-4173-B50E-FF0CAAEE1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7" y="1690688"/>
            <a:ext cx="6400800" cy="3858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CC6A08-9DBC-4027-9A80-F73387522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778" y="1734116"/>
            <a:ext cx="3713022" cy="3129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4BBD5C-A62F-4E5E-AD88-89BD1B3CFB89}"/>
              </a:ext>
            </a:extLst>
          </p:cNvPr>
          <p:cNvSpPr txBox="1"/>
          <p:nvPr/>
        </p:nvSpPr>
        <p:spPr>
          <a:xfrm>
            <a:off x="716924" y="5709634"/>
            <a:ext cx="522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communication – note the amps are shown as 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E179D-9BB3-470F-88EE-B92A14299CEB}"/>
              </a:ext>
            </a:extLst>
          </p:cNvPr>
          <p:cNvSpPr txBox="1"/>
          <p:nvPr/>
        </p:nvSpPr>
        <p:spPr>
          <a:xfrm>
            <a:off x="7692980" y="5253171"/>
            <a:ext cx="347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Communication – the amps are &gt;0.</a:t>
            </a:r>
          </a:p>
        </p:txBody>
      </p:sp>
    </p:spTree>
    <p:extLst>
      <p:ext uri="{BB962C8B-B14F-4D97-AF65-F5344CB8AC3E}">
        <p14:creationId xmlns:p14="http://schemas.microsoft.com/office/powerpoint/2010/main" val="259801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6C25D0-8952-4E45-8D8B-2758CFF56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6" y="38637"/>
            <a:ext cx="52993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C8C28D-D7AD-4618-B82D-DB4A7D565F3C}"/>
              </a:ext>
            </a:extLst>
          </p:cNvPr>
          <p:cNvSpPr txBox="1"/>
          <p:nvPr/>
        </p:nvSpPr>
        <p:spPr>
          <a:xfrm>
            <a:off x="6168980" y="639651"/>
            <a:ext cx="53318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USB specifications overview from Wikipedia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USB 2 has 4 pins, all on one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USB 3.0-3.2 has 9pins, 4 on one side, 5 on the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USB C has 24 pins, 12 per side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C909E-7C19-4B24-88CA-ECF7BDCD5557}"/>
              </a:ext>
            </a:extLst>
          </p:cNvPr>
          <p:cNvSpPr txBox="1"/>
          <p:nvPr/>
        </p:nvSpPr>
        <p:spPr>
          <a:xfrm>
            <a:off x="6168980" y="2967335"/>
            <a:ext cx="5025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USB C is shown as for USB 3.1 and higher. But some early designs may have only implemented USB-2 options in a USB C plug/receptacle.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53F23-A4F3-4BF5-B541-443E6A2E8070}"/>
              </a:ext>
            </a:extLst>
          </p:cNvPr>
          <p:cNvSpPr txBox="1"/>
          <p:nvPr/>
        </p:nvSpPr>
        <p:spPr>
          <a:xfrm>
            <a:off x="6147780" y="2010106"/>
            <a:ext cx="517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QHY-174 camera USB receptacle is Type B USB 3. This type of connector will not be an option for higher speed USB 3.3 or USB 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5363A-3734-4D53-ADDD-E0EB556099DB}"/>
              </a:ext>
            </a:extLst>
          </p:cNvPr>
          <p:cNvSpPr txBox="1"/>
          <p:nvPr/>
        </p:nvSpPr>
        <p:spPr>
          <a:xfrm>
            <a:off x="6158648" y="4282098"/>
            <a:ext cx="5232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that, in the future, everything but the Type C USB connector is deprecated. In the future we can discard our various cords with different connectors as well as multiple types of adaptors. Also, since the USB C is used for power cords, we no longer will need separate power cords for each device.</a:t>
            </a:r>
          </a:p>
        </p:txBody>
      </p:sp>
    </p:spTree>
    <p:extLst>
      <p:ext uri="{BB962C8B-B14F-4D97-AF65-F5344CB8AC3E}">
        <p14:creationId xmlns:p14="http://schemas.microsoft.com/office/powerpoint/2010/main" val="1917577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436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Equipment Aids of My Dreams </vt:lpstr>
      <vt:lpstr>Desirable Observing Aids</vt:lpstr>
      <vt:lpstr>Camera Wishes</vt:lpstr>
      <vt:lpstr>USB Comments</vt:lpstr>
      <vt:lpstr>USB Digital Tester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SkyWatcher + QHY Camera</dc:title>
  <dc:creator>Joan Dunham</dc:creator>
  <cp:lastModifiedBy>Blank Ted</cp:lastModifiedBy>
  <cp:revision>29</cp:revision>
  <dcterms:created xsi:type="dcterms:W3CDTF">2020-07-17T18:57:40Z</dcterms:created>
  <dcterms:modified xsi:type="dcterms:W3CDTF">2020-08-02T02:29:04Z</dcterms:modified>
</cp:coreProperties>
</file>